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12">
          <p15:clr>
            <a:srgbClr val="A4A3A4"/>
          </p15:clr>
        </p15:guide>
        <p15:guide id="2" pos="144">
          <p15:clr>
            <a:srgbClr val="A4A3A4"/>
          </p15:clr>
        </p15:guide>
        <p15:guide id="3" orient="horz" pos="8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12" orient="horz"/>
        <p:guide pos="144"/>
        <p:guide pos="87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/>
          <p:nvPr>
            <p:ph idx="2" type="sldImg"/>
          </p:nvPr>
        </p:nvSpPr>
        <p:spPr>
          <a:xfrm>
            <a:off x="533400" y="763588"/>
            <a:ext cx="6704013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60" name="Google Shape;6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173" name="Google Shape;17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>
                <a:solidFill>
                  <a:srgbClr val="223366"/>
                </a:solidFill>
              </a:rPr>
              <a:t>Thank You !!</a:t>
            </a:r>
            <a:endParaRPr b="1" sz="1100">
              <a:solidFill>
                <a:srgbClr val="223366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80" name="Google Shape;8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90" name="Google Shape;9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98" name="Google Shape;9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122" name="Google Shape;12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135" name="Google Shape;13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 2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7" name="Google Shape;7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/>
          <p:nvPr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 cap="flat" cmpd="sng" w="25400">
            <a:solidFill>
              <a:srgbClr val="2132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92480" y="105826"/>
            <a:ext cx="39537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Next Gen Employability Program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white circle in the sky&#10;&#10;Description automatically generated" id="63" name="Google Shape;63;p13"/>
          <p:cNvPicPr preferRelativeResize="0"/>
          <p:nvPr/>
        </p:nvPicPr>
        <p:blipFill rotWithShape="1">
          <a:blip r:embed="rId3">
            <a:alphaModFix amt="5000"/>
          </a:blip>
          <a:srcRect b="10205" l="0" r="745" t="5928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 cap="flat" cmpd="sng" w="25400">
            <a:solidFill>
              <a:srgbClr val="2131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5000" rotWithShape="0" algn="ctr" sy="105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 cap="flat" cmpd="sng" w="25400">
            <a:solidFill>
              <a:srgbClr val="FFE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161D23"/>
                </a:solidFill>
                <a:latin typeface="Arial"/>
                <a:ea typeface="Arial"/>
                <a:cs typeface="Arial"/>
                <a:sym typeface="Arial"/>
              </a:rPr>
              <a:t>NEXT GEN EMPLOYABILITY PROGRAM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161D23"/>
                </a:solidFill>
                <a:latin typeface="Arial"/>
                <a:ea typeface="Arial"/>
                <a:cs typeface="Arial"/>
                <a:sym typeface="Arial"/>
              </a:rPr>
              <a:t>Creating a future-ready workforce</a:t>
            </a:r>
            <a:endParaRPr/>
          </a:p>
        </p:txBody>
      </p:sp>
      <p:sp>
        <p:nvSpPr>
          <p:cNvPr id="69" name="Google Shape;69;p13"/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  <a:endParaRPr/>
          </a:p>
        </p:txBody>
      </p:sp>
      <p:sp>
        <p:nvSpPr>
          <p:cNvPr id="70" name="Google Shape;70;p13"/>
          <p:cNvSpPr txBox="1"/>
          <p:nvPr/>
        </p:nvSpPr>
        <p:spPr>
          <a:xfrm>
            <a:off x="1095095" y="3956068"/>
            <a:ext cx="2180668" cy="456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r>
              <a:rPr lang="en-US" sz="1100">
                <a:solidFill>
                  <a:schemeClr val="dk1"/>
                </a:solidFill>
              </a:rPr>
              <a:t> Keerthana.A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Student ID : 6235211040</a:t>
            </a:r>
            <a:r>
              <a:rPr lang="en-US" sz="1100">
                <a:solidFill>
                  <a:schemeClr val="dk1"/>
                </a:solidFill>
              </a:rPr>
              <a:t>28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13"/>
          <p:cNvCxnSpPr/>
          <p:nvPr/>
        </p:nvCxnSpPr>
        <p:spPr>
          <a:xfrm>
            <a:off x="1100213" y="3919492"/>
            <a:ext cx="19866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Dot"/>
            <a:round/>
            <a:headEnd len="sm" w="sm" type="none"/>
            <a:tailEnd len="sm" w="sm" type="none"/>
          </a:ln>
        </p:spPr>
      </p:cxnSp>
      <p:sp>
        <p:nvSpPr>
          <p:cNvPr id="72" name="Google Shape;72;p13"/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  <a:endParaRPr/>
          </a:p>
        </p:txBody>
      </p:sp>
      <p:cxnSp>
        <p:nvCxnSpPr>
          <p:cNvPr id="73" name="Google Shape;73;p13"/>
          <p:cNvCxnSpPr/>
          <p:nvPr/>
        </p:nvCxnSpPr>
        <p:spPr>
          <a:xfrm>
            <a:off x="5693065" y="3919492"/>
            <a:ext cx="136033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Dot"/>
            <a:round/>
            <a:headEnd len="sm" w="sm" type="none"/>
            <a:tailEnd len="sm" w="sm" type="none"/>
          </a:ln>
        </p:spPr>
      </p:cxnSp>
      <p:sp>
        <p:nvSpPr>
          <p:cNvPr id="74" name="Google Shape;74;p13"/>
          <p:cNvSpPr txBox="1"/>
          <p:nvPr/>
        </p:nvSpPr>
        <p:spPr>
          <a:xfrm>
            <a:off x="5566302" y="4011753"/>
            <a:ext cx="238693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6235 - AVS College of Technology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4750" y="1249149"/>
            <a:ext cx="1146742" cy="6662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with people and map&#10;&#10;Description automatically generated" id="76" name="Google Shape;7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1189" y="1211666"/>
            <a:ext cx="668564" cy="6662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77" name="Google Shape;7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27667" y="1286631"/>
            <a:ext cx="1587347" cy="516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628560" y="618066"/>
            <a:ext cx="7886430" cy="6495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HOME PAGE</a:t>
            </a:r>
            <a:endParaRPr b="1"/>
          </a:p>
        </p:txBody>
      </p:sp>
      <p:pic>
        <p:nvPicPr>
          <p:cNvPr id="152" name="Google Shape;152;p22"/>
          <p:cNvPicPr preferRelativeResize="0"/>
          <p:nvPr/>
        </p:nvPicPr>
        <p:blipFill rotWithShape="1">
          <a:blip r:embed="rId3">
            <a:alphaModFix/>
          </a:blip>
          <a:srcRect b="0" l="0" r="0" t="11652"/>
          <a:stretch/>
        </p:blipFill>
        <p:spPr>
          <a:xfrm>
            <a:off x="1377050" y="1267650"/>
            <a:ext cx="6700626" cy="315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105609" y="753819"/>
            <a:ext cx="8832300" cy="45193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1600"/>
              <a:t>LOGIN PAGE</a:t>
            </a:r>
            <a:endParaRPr b="1" sz="1600"/>
          </a:p>
        </p:txBody>
      </p:sp>
      <p:pic>
        <p:nvPicPr>
          <p:cNvPr id="158" name="Google Shape;158;p23"/>
          <p:cNvPicPr preferRelativeResize="0"/>
          <p:nvPr/>
        </p:nvPicPr>
        <p:blipFill rotWithShape="1">
          <a:blip r:embed="rId3">
            <a:alphaModFix/>
          </a:blip>
          <a:srcRect b="0" l="0" r="0" t="11676"/>
          <a:stretch/>
        </p:blipFill>
        <p:spPr>
          <a:xfrm>
            <a:off x="1171438" y="1390650"/>
            <a:ext cx="6700626" cy="315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628560" y="635000"/>
            <a:ext cx="7886430" cy="632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REGISTRATION PAGE</a:t>
            </a:r>
            <a:endParaRPr b="1"/>
          </a:p>
        </p:txBody>
      </p:sp>
      <p:pic>
        <p:nvPicPr>
          <p:cNvPr id="164" name="Google Shape;164;p24"/>
          <p:cNvPicPr preferRelativeResize="0"/>
          <p:nvPr/>
        </p:nvPicPr>
        <p:blipFill rotWithShape="1">
          <a:blip r:embed="rId3">
            <a:alphaModFix/>
          </a:blip>
          <a:srcRect b="-4716" l="-12790" r="12790" t="16392"/>
          <a:stretch/>
        </p:blipFill>
        <p:spPr>
          <a:xfrm>
            <a:off x="841300" y="1267650"/>
            <a:ext cx="6700626" cy="315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215053" y="719666"/>
            <a:ext cx="8421857" cy="547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Future Enhancements</a:t>
            </a:r>
            <a:r>
              <a:rPr b="1" lang="en-US" sz="16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527891" y="1174528"/>
            <a:ext cx="8109019" cy="3472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Integrate with other transportation modes for seamless travel.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a feedback system for users to provide reviews.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 accessibility features for users with disabilities.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Introduce QR code or RFID-based ticketing systems.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Promote environmental initiatives for sustainable travel.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IoT sensors for predictive maintenance.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enhancements aim to improve the overall functionality, user experience, and sustainability of the Bus Reservation System.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241564" y="1095694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" name="Google Shape;176;p26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7" name="Google Shape;177;p26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705618" y="1597688"/>
            <a:ext cx="7923468" cy="887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conclusion, the proposed Bus Reservation System (BRS) offers a comprehensive solution for efficient bus ticket booking and management.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23366"/>
                </a:solidFill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and white rectangle with a white border&#10;&#10;Description automatically generated" id="82" name="Google Shape;8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213164"/>
                </a:solidFill>
                <a:latin typeface="Arial"/>
                <a:ea typeface="Arial"/>
                <a:cs typeface="Arial"/>
                <a:sym typeface="Arial"/>
              </a:rPr>
              <a:t>CAPSTONE PROJECT SHOWCASE</a:t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956310" y="3037840"/>
            <a:ext cx="7227570" cy="530626"/>
          </a:xfrm>
          <a:prstGeom prst="roundRect">
            <a:avLst>
              <a:gd fmla="val 16667" name="adj"/>
            </a:avLst>
          </a:prstGeom>
          <a:solidFill>
            <a:srgbClr val="DFDDFB"/>
          </a:solidFill>
          <a:ln cap="flat" cmpd="sng" w="25400">
            <a:solidFill>
              <a:srgbClr val="DFDD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Building Bus Reservation System using Python and Django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 Title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Abstract | Problem Statement | Project Overview | Proposed Solution | Technology Used | Modelling &amp; Results | Conclusion 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Abstract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" name="Google Shape;93;p15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p15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sp>
        <p:nvSpPr>
          <p:cNvPr id="95" name="Google Shape;95;p15"/>
          <p:cNvSpPr txBox="1"/>
          <p:nvPr/>
        </p:nvSpPr>
        <p:spPr>
          <a:xfrm>
            <a:off x="572756" y="1041592"/>
            <a:ext cx="8145217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Bus Reservation System (BRS) is a web-based application developed using Python and Django framework.</a:t>
            </a:r>
            <a:endParaRPr/>
          </a:p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Aimed at facilitating the booking and management of bus tickets, providing convenience and efficiency to users.</a:t>
            </a:r>
            <a:endParaRPr/>
          </a:p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features include user registration/authentication, bus and route management, seat reservation, payment integration, and reservation management.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p16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16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sp>
        <p:nvSpPr>
          <p:cNvPr id="103" name="Google Shape;103;p16"/>
          <p:cNvSpPr txBox="1"/>
          <p:nvPr/>
        </p:nvSpPr>
        <p:spPr>
          <a:xfrm>
            <a:off x="612949" y="1178158"/>
            <a:ext cx="8128203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Existing bus reservation systems suffer from inefficiency and lack of convenience, posing challenges for both passengers and bus operators.</a:t>
            </a:r>
            <a:endParaRPr/>
          </a:p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Booking processes are often complex and time-consuming, leading to inconvenience for passengers and potential loss of business for operators.</a:t>
            </a:r>
            <a:endParaRPr/>
          </a:p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Passengers face difficulty in accessing accurate and up-to-date information about available buses, routes, and seat availability, hindering effective travel planning.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Project Overview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" name="Google Shape;109;p17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" name="Google Shape;110;p17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492236" y="1125415"/>
            <a:ext cx="8362055" cy="3230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Bus Reservation System (BRS) is a web-based application developed using Python and Django framework, aiming to streamline the booking process and enhance the management of bus reservations. Here's an overview of the project: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Objective: The primary goal of the project is to create a user-friendly and efficient platform for booking bus tickets, providing accurate information to passengers, and empowering bus operators with effective management tools.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" name="Google Shape;117;p18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" name="Google Shape;118;p18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sp>
        <p:nvSpPr>
          <p:cNvPr id="119" name="Google Shape;119;p18"/>
          <p:cNvSpPr txBox="1"/>
          <p:nvPr/>
        </p:nvSpPr>
        <p:spPr>
          <a:xfrm>
            <a:off x="492236" y="1065958"/>
            <a:ext cx="8408644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a comprehensive Bus Reservation System (BRS) using Python and Django framework to streamline the booking process and enhance reservation management.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Components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285750" lvl="1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Management</a:t>
            </a:r>
            <a:endParaRPr/>
          </a:p>
          <a:p>
            <a:pPr indent="-285750" lvl="1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 and Route Management</a:t>
            </a:r>
            <a:endParaRPr/>
          </a:p>
          <a:p>
            <a:pPr indent="-285750" lvl="1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Reservation Management</a:t>
            </a:r>
            <a:endParaRPr/>
          </a:p>
          <a:p>
            <a:pPr indent="-285750" lvl="1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 Dashboard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Technology Used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84454" lvl="0" marL="17335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1316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4454" lvl="0" marL="17335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1316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4454" lvl="0" marL="17335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1316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-84668" y="615950"/>
            <a:ext cx="8951601" cy="406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171" y="1723257"/>
            <a:ext cx="2956469" cy="2573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4380" y="1712692"/>
            <a:ext cx="4165599" cy="209095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</a:t>
            </a:r>
            <a:endParaRPr/>
          </a:p>
        </p:txBody>
      </p:sp>
      <p:sp>
        <p:nvSpPr>
          <p:cNvPr id="130" name="Google Shape;130;p19"/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  <a:endParaRPr/>
          </a:p>
        </p:txBody>
      </p:sp>
      <p:cxnSp>
        <p:nvCxnSpPr>
          <p:cNvPr id="131" name="Google Shape;131;p19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19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1600">
                <a:solidFill>
                  <a:srgbClr val="213163"/>
                </a:solidFill>
              </a:rPr>
              <a:t>Bookings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Google Shape;138;p20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" name="Google Shape;139;p20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0" r="0" t="11347"/>
          <a:stretch/>
        </p:blipFill>
        <p:spPr>
          <a:xfrm>
            <a:off x="974713" y="1276825"/>
            <a:ext cx="7194575" cy="339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628560" y="601132"/>
            <a:ext cx="7886430" cy="666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FIND BUS</a:t>
            </a:r>
            <a:endParaRPr b="1"/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b="0" l="0" r="0" t="12103"/>
          <a:stretch/>
        </p:blipFill>
        <p:spPr>
          <a:xfrm>
            <a:off x="1328625" y="1390650"/>
            <a:ext cx="6700626" cy="31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